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725F3C-3409-BCD0-5927-CB03CC3987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AFFA2E2-5F79-89DB-454A-ECE65A5A39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0BBAE26-120F-D034-3C42-5C54FD66F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8F5811C-430D-25D7-B4D9-66EFD27B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EEE45F6-2DA9-6106-FD16-DB90742E0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0909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AEB6BE2-29B2-FBB4-BF06-467E216C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47560D6D-7652-60F9-38D9-A7CDA067EA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200A0EA-E59A-CF3D-2587-42A1DB490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06C51EB-46DB-D5DB-1E5E-99413C6E3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3883194-D0CF-2033-E17B-B75815976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532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F5410F37-366E-020A-AA03-4CFAEA5C3C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0B5E8017-D9AA-4484-227D-F88329CB2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8813D0A-E890-7AF8-BA55-F77222EA0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B30CA4CB-3977-3E68-B7E1-9236C9E6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25DEB8B-A9C1-DD07-E502-D8373474E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5481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79EDA22-6852-63AE-2094-CD757DF37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D1567E8-62F3-0EA9-6B50-F42C51FC44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99B6811-501B-2C9A-7EFB-DE1E963CE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CBB71A36-E335-E48C-D4F4-AD08AAA1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5DC48EE-31CB-BDBE-6F6F-DD44D1602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7265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153E310-233D-1297-EF60-23CE4D9F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82A666C7-5808-6EF8-3622-39FA1B366D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8C83BC9-0575-46BD-FB14-EBFC1CAE4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C815505-9990-1C0C-B20B-F3B8AC1119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4142872-7A57-C872-1ABB-4196F15D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3960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7190E8-3351-BE28-8144-A951B1F0D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D8BC2A9-6496-1FFA-FF04-4E1EDB0AAE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F0143D3-3915-FD2F-8707-F7A62AFCEB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57D49192-86EE-0CF9-887C-47D682F4E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EE08D2A-7C67-73F6-6056-16C6C696F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A2179D7-D6CD-94F2-3730-1A6FBFA69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6324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0DAB10B-BF80-060A-2608-23A8C5320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803E735-D7CF-588F-4A09-EA8739C972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42525BF1-17DF-F353-3B9F-30F2A126F2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6E0ACA0E-FC8F-CB59-D148-9100A681C7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C93378B1-3121-84FA-A112-4F8353D0E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6622B9E9-8457-7948-0A78-0AC485D896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E456B7D1-1D0D-2134-8338-BA821957C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8E9A8271-4041-EBEB-4AF3-2DBA7856E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7406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83B5EB2-B1E2-38F6-6B3E-3FA637785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3F0ADA1B-B729-22AA-125F-ED769B919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73CECA2-BF92-FC5F-87A7-CD1B332635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27D8BFC-A35D-647F-CD13-A5DA89F8E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2554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2D3A272-3FEF-C556-9B8A-DD081DC6E8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76342C2-5DC5-2B08-A9EB-027DC4ED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0E5CAF3-E179-971B-8CE0-364A52B68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950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FA1233-E32F-CA69-60D6-5814CA296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EBCC205-9F09-801B-BAE8-32439305C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25DA77D-413F-3BDF-457A-749F1CFD38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FDF416E-ECD9-7C04-43DE-36C70B0B4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5DAE708-7693-DC67-38BC-45441A9F5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76A36565-79F9-007C-2B7F-CCEF46AF4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868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F1BDFEC-5685-ACBF-6AC7-B393F1103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9AF00C73-212F-5E00-83F1-952C5842F6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28EAC10E-77B8-0C33-C5E1-73E1E24879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35055EE-AAF9-8CB0-9393-061409188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91549A2-C8A4-0A25-F9B8-25CD9BF28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57AF32D-CC60-3361-7C04-F0A71855D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9357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603DFD72-D6C9-0F54-041B-B4836CB73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3C4EEB-30B9-AFC7-15FD-E7F6A1C124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C2382D3-6051-2E30-0AB5-232A86BDB0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DC50827-662E-4DB1-9AB8-44EBFF6574A1}" type="datetimeFigureOut">
              <a:rPr lang="fi-FI" smtClean="0"/>
              <a:t>13.8.2024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D50F6C8-1EBA-AA21-F931-D0D8328DAB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6F65E78-704A-18C6-C9DE-7257F41B1C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DC8BFF-E10F-4424-9568-3CA97B3FEEC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83651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ohjois-Pohjanmaa.164@tehy.net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2A397E7-BF60-45B2-84C7-B074B76C37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Kuva 4" descr="Kuva, joka sisältää kohteen taivas, piha-, vaate, pilvi&#10;&#10;Kuvaus luotu automaattisesti">
            <a:extLst>
              <a:ext uri="{FF2B5EF4-FFF2-40B4-BE49-F238E27FC236}">
                <a16:creationId xmlns:a16="http://schemas.microsoft.com/office/drawing/2014/main" id="{DA20F7B5-F778-F466-E722-465F4D58C754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78" r="18759"/>
          <a:stretch/>
        </p:blipFill>
        <p:spPr>
          <a:xfrm>
            <a:off x="4283902" y="10"/>
            <a:ext cx="7908098" cy="6857992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90DEF05-784E-4B61-89E4-04C4ECF4E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36000">
                <a:schemeClr val="tx1">
                  <a:lumMod val="95000"/>
                  <a:lumOff val="5000"/>
                </a:schemeClr>
              </a:gs>
              <a:gs pos="81000">
                <a:schemeClr val="tx1">
                  <a:lumMod val="95000"/>
                  <a:lumOff val="5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92EB3E35-51E1-29F1-BDEE-3509406E97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90578" y="2099038"/>
            <a:ext cx="5709682" cy="1403781"/>
          </a:xfrm>
        </p:spPr>
        <p:txBody>
          <a:bodyPr>
            <a:noAutofit/>
          </a:bodyPr>
          <a:lstStyle/>
          <a:p>
            <a:r>
              <a:rPr lang="fi-FI" sz="2000" b="1" dirty="0">
                <a:solidFill>
                  <a:schemeClr val="bg2"/>
                </a:solidFill>
              </a:rPr>
              <a:t>To 7.11.24 klo 18.00</a:t>
            </a:r>
            <a:br>
              <a:rPr lang="fi-FI" sz="2000" b="1" dirty="0">
                <a:solidFill>
                  <a:schemeClr val="bg2"/>
                </a:solidFill>
              </a:rPr>
            </a:br>
            <a:br>
              <a:rPr lang="fi-FI" sz="2000" b="1" dirty="0">
                <a:solidFill>
                  <a:schemeClr val="bg2"/>
                </a:solidFill>
              </a:rPr>
            </a:br>
            <a:r>
              <a:rPr lang="fi-FI" sz="2000" b="1" dirty="0">
                <a:solidFill>
                  <a:schemeClr val="bg2"/>
                </a:solidFill>
              </a:rPr>
              <a:t>Madetojan sali, Oulun Musiikkikeskus</a:t>
            </a:r>
            <a:br>
              <a:rPr lang="fi-FI" sz="2000" b="1" dirty="0">
                <a:solidFill>
                  <a:schemeClr val="bg2"/>
                </a:solidFill>
              </a:rPr>
            </a:br>
            <a:br>
              <a:rPr lang="fi-FI" sz="2000" b="1" dirty="0">
                <a:solidFill>
                  <a:schemeClr val="bg2"/>
                </a:solidFill>
              </a:rPr>
            </a:br>
            <a:r>
              <a:rPr lang="fi-FI" sz="2000" b="1" dirty="0">
                <a:solidFill>
                  <a:schemeClr val="bg2"/>
                </a:solidFill>
              </a:rPr>
              <a:t>Kesto noin 2 h 45 min (ei väliaikaa)</a:t>
            </a:r>
            <a:endParaRPr lang="fi-FI" sz="2000" dirty="0">
              <a:solidFill>
                <a:schemeClr val="bg2"/>
              </a:solidFill>
            </a:endParaRP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90FD97D-2907-9F65-6902-634D468800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4884" y="3902074"/>
            <a:ext cx="5805375" cy="2365053"/>
          </a:xfrm>
        </p:spPr>
        <p:txBody>
          <a:bodyPr>
            <a:normAutofit fontScale="92500" lnSpcReduction="10000"/>
          </a:bodyPr>
          <a:lstStyle/>
          <a:p>
            <a:r>
              <a:rPr lang="fi-FI" sz="2000" dirty="0">
                <a:solidFill>
                  <a:schemeClr val="bg1"/>
                </a:solidFill>
              </a:rPr>
              <a:t>Omavastuu 15 euroa</a:t>
            </a:r>
          </a:p>
          <a:p>
            <a:endParaRPr lang="fi-FI" sz="2000" dirty="0">
              <a:solidFill>
                <a:schemeClr val="bg1"/>
              </a:solidFill>
            </a:endParaRPr>
          </a:p>
          <a:p>
            <a:r>
              <a:rPr lang="fi-FI" sz="2000" dirty="0">
                <a:solidFill>
                  <a:schemeClr val="bg1"/>
                </a:solidFill>
              </a:rPr>
              <a:t>Ilmoittautuminen 10.10.24 mennessä: </a:t>
            </a:r>
          </a:p>
          <a:p>
            <a:r>
              <a:rPr lang="fi-FI" sz="2000" dirty="0">
                <a:solidFill>
                  <a:schemeClr val="bg1"/>
                </a:solidFill>
                <a:hlinkClick r:id="rId3"/>
              </a:rPr>
              <a:t>Pohjois-Pohjanmaa.164@tehy.net</a:t>
            </a:r>
            <a:endParaRPr lang="fi-FI" sz="2000" dirty="0">
              <a:solidFill>
                <a:schemeClr val="bg1"/>
              </a:solidFill>
            </a:endParaRPr>
          </a:p>
          <a:p>
            <a:endParaRPr lang="fi-FI" sz="2000" dirty="0">
              <a:solidFill>
                <a:schemeClr val="bg1"/>
              </a:solidFill>
            </a:endParaRPr>
          </a:p>
          <a:p>
            <a:r>
              <a:rPr lang="fi-FI" sz="2000" dirty="0">
                <a:solidFill>
                  <a:schemeClr val="bg1"/>
                </a:solidFill>
              </a:rPr>
              <a:t>Kuva ja lisätietoa: https://oulusinfonia.fi/konsertit/myrskyluodon-maija/</a:t>
            </a:r>
          </a:p>
          <a:p>
            <a:endParaRPr lang="fi-FI" sz="2000" dirty="0">
              <a:solidFill>
                <a:schemeClr val="bg1"/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41BAEC7-F7B0-4224-8B18-8F74B7D87F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128585" y="3681408"/>
            <a:ext cx="11934820" cy="0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kstiruutu 5">
            <a:extLst>
              <a:ext uri="{FF2B5EF4-FFF2-40B4-BE49-F238E27FC236}">
                <a16:creationId xmlns:a16="http://schemas.microsoft.com/office/drawing/2014/main" id="{32063FF3-AADF-A98F-5626-DB6274260C26}"/>
              </a:ext>
            </a:extLst>
          </p:cNvPr>
          <p:cNvSpPr txBox="1"/>
          <p:nvPr/>
        </p:nvSpPr>
        <p:spPr>
          <a:xfrm>
            <a:off x="329611" y="233916"/>
            <a:ext cx="83890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2000" dirty="0">
                <a:solidFill>
                  <a:schemeClr val="bg1"/>
                </a:solidFill>
              </a:rPr>
              <a:t>Oulu Sinfonian erikoiskonsertti:</a:t>
            </a:r>
          </a:p>
          <a:p>
            <a:pPr algn="ctr"/>
            <a:r>
              <a:rPr lang="fi-FI" sz="2000" dirty="0">
                <a:solidFill>
                  <a:schemeClr val="bg1"/>
                </a:solidFill>
              </a:rPr>
              <a:t> </a:t>
            </a:r>
          </a:p>
          <a:p>
            <a:pPr algn="ctr"/>
            <a:r>
              <a:rPr lang="fi-FI" sz="5000" dirty="0">
                <a:solidFill>
                  <a:schemeClr val="bg1"/>
                </a:solidFill>
              </a:rPr>
              <a:t>Myrskyluodon Maija</a:t>
            </a:r>
          </a:p>
        </p:txBody>
      </p:sp>
    </p:spTree>
    <p:extLst>
      <p:ext uri="{BB962C8B-B14F-4D97-AF65-F5344CB8AC3E}">
        <p14:creationId xmlns:p14="http://schemas.microsoft.com/office/powerpoint/2010/main" val="30185433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58</Words>
  <Application>Microsoft Office PowerPoint</Application>
  <PresentationFormat>Laajakuva</PresentationFormat>
  <Paragraphs>10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Office-teema</vt:lpstr>
      <vt:lpstr>To 7.11.24 klo 18.00  Madetojan sali, Oulun Musiikkikeskus  Kesto noin 2 h 45 min (ei väliaikaa)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Saija Kortet</dc:creator>
  <cp:lastModifiedBy>Saija Kortet</cp:lastModifiedBy>
  <cp:revision>5</cp:revision>
  <dcterms:created xsi:type="dcterms:W3CDTF">2024-08-13T17:54:54Z</dcterms:created>
  <dcterms:modified xsi:type="dcterms:W3CDTF">2024-08-13T18:07:04Z</dcterms:modified>
</cp:coreProperties>
</file>